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03"/>
    <p:restoredTop sz="94658"/>
  </p:normalViewPr>
  <p:slideViewPr>
    <p:cSldViewPr snapToGrid="0" snapToObjects="1">
      <p:cViewPr varScale="1">
        <p:scale>
          <a:sx n="120" d="100"/>
          <a:sy n="120" d="100"/>
        </p:scale>
        <p:origin x="13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9/11/25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9/11/25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9/11/25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e>
                    </m:d>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𝒫</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𝒫</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a:t>
            </a:r>
            <a:r>
              <a:rPr lang="en-US" sz="1600" i="1" dirty="0"/>
              <a:t>N</a:t>
            </a:r>
            <a:r>
              <a:rPr lang="en-US" sz="1600" i="1" dirty="0">
                <a:solidFill>
                  <a:schemeClr val="tx1"/>
                </a:solidFill>
              </a:rPr>
              <a:t>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NFA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NFA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DFA/NFA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71601"/>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39231</TotalTime>
  <Words>8502</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Cambria Math</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235</cp:revision>
  <dcterms:created xsi:type="dcterms:W3CDTF">2023-02-24T14:15:53Z</dcterms:created>
  <dcterms:modified xsi:type="dcterms:W3CDTF">2025-09-11T12:37:59Z</dcterms:modified>
</cp:coreProperties>
</file>